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5" r:id="rId1"/>
  </p:sldMasterIdLst>
  <p:notesMasterIdLst>
    <p:notesMasterId r:id="rId11"/>
  </p:notesMasterIdLst>
  <p:sldIdLst>
    <p:sldId id="264" r:id="rId2"/>
    <p:sldId id="266" r:id="rId3"/>
    <p:sldId id="259" r:id="rId4"/>
    <p:sldId id="268" r:id="rId5"/>
    <p:sldId id="265" r:id="rId6"/>
    <p:sldId id="269" r:id="rId7"/>
    <p:sldId id="270" r:id="rId8"/>
    <p:sldId id="267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ED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70" autoAdjust="0"/>
    <p:restoredTop sz="77210" autoAdjust="0"/>
  </p:normalViewPr>
  <p:slideViewPr>
    <p:cSldViewPr snapToGrid="0">
      <p:cViewPr varScale="1">
        <p:scale>
          <a:sx n="65" d="100"/>
          <a:sy n="65" d="100"/>
        </p:scale>
        <p:origin x="17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2E4F6C-4980-408C-9582-790DEE5DF6DD}" type="datetimeFigureOut">
              <a:rPr lang="ru-RU" smtClean="0"/>
              <a:t>24.04.2022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771A80-BF53-441A-90E5-DD41833912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1281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71A80-BF53-441A-90E5-DD4183391298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3624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469C431-3089-4FCC-A70C-718E8AC6B279}" type="datetimeFigureOut">
              <a:rPr lang="ru-RU" smtClean="0"/>
              <a:t>24.04.2022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B9A5C67-133D-4A64-B5A0-C890073F4CB5}" type="slidenum">
              <a:rPr lang="ru-RU" smtClean="0"/>
              <a:t>‹#›</a:t>
            </a:fld>
            <a:endParaRPr lang="ru-RU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6575659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9C431-3089-4FCC-A70C-718E8AC6B279}" type="datetimeFigureOut">
              <a:rPr lang="ru-RU" smtClean="0"/>
              <a:t>24.04.2022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A5C67-133D-4A64-B5A0-C890073F4C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0552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9C431-3089-4FCC-A70C-718E8AC6B279}" type="datetimeFigureOut">
              <a:rPr lang="ru-RU" smtClean="0"/>
              <a:t>24.04.2022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A5C67-133D-4A64-B5A0-C890073F4C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6788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9C431-3089-4FCC-A70C-718E8AC6B279}" type="datetimeFigureOut">
              <a:rPr lang="ru-RU" smtClean="0"/>
              <a:t>24.04.2022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A5C67-133D-4A64-B5A0-C890073F4C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4394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469C431-3089-4FCC-A70C-718E8AC6B279}" type="datetimeFigureOut">
              <a:rPr lang="ru-RU" smtClean="0"/>
              <a:t>24.04.2022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9A5C67-133D-4A64-B5A0-C890073F4CB5}" type="slidenum">
              <a:rPr lang="ru-RU" smtClean="0"/>
              <a:t>‹#›</a:t>
            </a:fld>
            <a:endParaRPr lang="ru-RU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242307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9C431-3089-4FCC-A70C-718E8AC6B279}" type="datetimeFigureOut">
              <a:rPr lang="ru-RU" smtClean="0"/>
              <a:t>24.04.2022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A5C67-133D-4A64-B5A0-C890073F4C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7343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9C431-3089-4FCC-A70C-718E8AC6B279}" type="datetimeFigureOut">
              <a:rPr lang="ru-RU" smtClean="0"/>
              <a:t>24.04.2022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A5C67-133D-4A64-B5A0-C890073F4C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257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9C431-3089-4FCC-A70C-718E8AC6B279}" type="datetimeFigureOut">
              <a:rPr lang="ru-RU" smtClean="0"/>
              <a:t>24.04.2022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A5C67-133D-4A64-B5A0-C890073F4C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8340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9C431-3089-4FCC-A70C-718E8AC6B279}" type="datetimeFigureOut">
              <a:rPr lang="ru-RU" smtClean="0"/>
              <a:t>24.04.2022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A5C67-133D-4A64-B5A0-C890073F4C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8465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469C431-3089-4FCC-A70C-718E8AC6B279}" type="datetimeFigureOut">
              <a:rPr lang="ru-RU" smtClean="0"/>
              <a:t>24.04.2022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9A5C67-133D-4A64-B5A0-C890073F4CB5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2676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469C431-3089-4FCC-A70C-718E8AC6B279}" type="datetimeFigureOut">
              <a:rPr lang="ru-RU" smtClean="0"/>
              <a:t>24.04.2022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9A5C67-133D-4A64-B5A0-C890073F4CB5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77354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3469C431-3089-4FCC-A70C-718E8AC6B279}" type="datetimeFigureOut">
              <a:rPr lang="ru-RU" smtClean="0"/>
              <a:t>24.04.2022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5B9A5C67-133D-4A64-B5A0-C890073F4CB5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15482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ПРОЕКТ</a:t>
            </a:r>
            <a:br>
              <a:rPr lang="ru-RU" dirty="0"/>
            </a:br>
            <a:r>
              <a:rPr lang="en-US" dirty="0"/>
              <a:t>Telegram</a:t>
            </a:r>
            <a:r>
              <a:rPr lang="ru-RU" dirty="0"/>
              <a:t>-бот</a:t>
            </a:r>
          </a:p>
        </p:txBody>
      </p:sp>
      <p:sp>
        <p:nvSpPr>
          <p:cNvPr id="7" name="Подзаголовок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для языковой школы «</a:t>
            </a:r>
            <a:r>
              <a:rPr lang="en-US" dirty="0"/>
              <a:t>SkyTat</a:t>
            </a:r>
            <a:r>
              <a:rPr lang="ru-RU" dirty="0"/>
              <a:t>»</a:t>
            </a:r>
          </a:p>
        </p:txBody>
      </p:sp>
      <p:pic>
        <p:nvPicPr>
          <p:cNvPr id="1026" name="Picture 2" descr="https://im0-tub-ru.yandex.net/i?id=b52ed5e5a4970cb28dce6d09b65fc64f-l&amp;n=13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2676" y1="43505" x2="12676" y2="43505"/>
                        <a14:foregroundMark x1="43662" y1="58059" x2="43662" y2="58059"/>
                        <a14:foregroundMark x1="58059" y1="43349" x2="58059" y2="43349"/>
                        <a14:foregroundMark x1="58216" y1="48826" x2="58216" y2="48826"/>
                        <a14:foregroundMark x1="53521" y1="42567" x2="60720" y2="42410"/>
                        <a14:foregroundMark x1="74335" y1="60407" x2="74335" y2="60407"/>
                        <a14:foregroundMark x1="86072" y1="44914" x2="86072" y2="44914"/>
                        <a14:foregroundMark x1="51800" y1="41002" x2="51017" y2="411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6079" y="3956279"/>
            <a:ext cx="3240556" cy="324055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chemeClr val="bg2">
                <a:lumMod val="75000"/>
              </a:schemeClr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028" name="Picture 4" descr="https://upload.wikimedia.org/wikipedia/commons/thumb/8/82/Telegram_logo.svg/1024px-Telegram_logo.sv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412" y="-666808"/>
            <a:ext cx="3599570" cy="3599571"/>
          </a:xfrm>
          <a:prstGeom prst="ellipse">
            <a:avLst/>
          </a:prstGeom>
          <a:ln w="190500" cap="rnd">
            <a:solidFill>
              <a:schemeClr val="bg2">
                <a:lumMod val="75000"/>
              </a:schemeClr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5987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проекта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ru-RU" dirty="0">
                <a:latin typeface="Century Gothic" panose="020B0502020202020204" pitchFamily="34" charset="0"/>
              </a:rPr>
              <a:t>Проект представляет из себя </a:t>
            </a:r>
            <a:r>
              <a:rPr lang="en-US" dirty="0">
                <a:latin typeface="Century Gothic" panose="020B0502020202020204" pitchFamily="34" charset="0"/>
              </a:rPr>
              <a:t>Telegram</a:t>
            </a:r>
            <a:r>
              <a:rPr lang="ru-RU" dirty="0">
                <a:latin typeface="Century Gothic" panose="020B0502020202020204" pitchFamily="34" charset="0"/>
              </a:rPr>
              <a:t>-бота для решения проблем, связанных с трудоемкостью организации занятий разговорного клуба </a:t>
            </a:r>
            <a:r>
              <a:rPr lang="en-US" dirty="0">
                <a:latin typeface="Century Gothic" panose="020B0502020202020204" pitchFamily="34" charset="0"/>
              </a:rPr>
              <a:t>“</a:t>
            </a:r>
            <a:r>
              <a:rPr lang="en-US" dirty="0" err="1">
                <a:latin typeface="Century Gothic" panose="020B0502020202020204" pitchFamily="34" charset="0"/>
              </a:rPr>
              <a:t>Skytat</a:t>
            </a:r>
            <a:r>
              <a:rPr lang="en-US" dirty="0">
                <a:latin typeface="Century Gothic" panose="020B0502020202020204" pitchFamily="34" charset="0"/>
              </a:rPr>
              <a:t>”</a:t>
            </a:r>
            <a:r>
              <a:rPr lang="ru-RU" dirty="0">
                <a:latin typeface="Century Gothic" panose="020B0502020202020204" pitchFamily="34" charset="0"/>
              </a:rPr>
              <a:t>. Ранее проектом по созданию вспомогательного бота никто не занимался. Потребность в его создании появилась из-за возникновения проблем устройства учебного процесса с постепенным увеличением количества учеников. Бот будет помогать ученикам ориентироваться в расписании, получать актуальную информацию о занятиях и изучать татарский язык. </a:t>
            </a:r>
          </a:p>
          <a:p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4473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33887" y="175150"/>
            <a:ext cx="9601200" cy="1485900"/>
          </a:xfrm>
        </p:spPr>
        <p:txBody>
          <a:bodyPr>
            <a:normAutofit/>
          </a:bodyPr>
          <a:lstStyle/>
          <a:p>
            <a:pPr algn="ctr"/>
            <a:r>
              <a:rPr lang="ru-RU" sz="4800" dirty="0">
                <a:latin typeface="Century Gothic" panose="020B0502020202020204" pitchFamily="34" charset="0"/>
              </a:rPr>
              <a:t>Задачи</a:t>
            </a:r>
            <a:br>
              <a:rPr lang="ru-RU" sz="4800" dirty="0"/>
            </a:br>
            <a:endParaRPr lang="ru-RU" sz="48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40335" y="2266817"/>
            <a:ext cx="7096539" cy="2089702"/>
          </a:xfrm>
          <a:ln w="19050"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ru-RU" sz="1800" dirty="0">
                <a:latin typeface="Century Gothic" panose="020B0502020202020204" pitchFamily="34" charset="0"/>
              </a:rPr>
              <a:t>1. Опрос для выявления необходимости;</a:t>
            </a:r>
          </a:p>
          <a:p>
            <a:pPr marL="0" indent="0">
              <a:buNone/>
            </a:pPr>
            <a:r>
              <a:rPr lang="ru-RU" sz="1800" dirty="0">
                <a:latin typeface="Century Gothic" panose="020B0502020202020204" pitchFamily="34" charset="0"/>
              </a:rPr>
              <a:t>2. Запрограммировать </a:t>
            </a:r>
            <a:r>
              <a:rPr lang="ru-RU" sz="1800" dirty="0" err="1">
                <a:latin typeface="Century Gothic" panose="020B0502020202020204" pitchFamily="34" charset="0"/>
              </a:rPr>
              <a:t>Телеграм</a:t>
            </a:r>
            <a:r>
              <a:rPr lang="ru-RU" sz="1800" dirty="0">
                <a:latin typeface="Century Gothic" panose="020B0502020202020204" pitchFamily="34" charset="0"/>
              </a:rPr>
              <a:t>-бот на языке Python;</a:t>
            </a:r>
          </a:p>
          <a:p>
            <a:pPr marL="0" indent="0">
              <a:buNone/>
            </a:pPr>
            <a:r>
              <a:rPr lang="ru-RU" sz="1800" dirty="0">
                <a:latin typeface="Century Gothic" panose="020B0502020202020204" pitchFamily="34" charset="0"/>
              </a:rPr>
              <a:t>3. Автоматизировать рассылку сообщений;</a:t>
            </a:r>
          </a:p>
          <a:p>
            <a:pPr marL="0" indent="0">
              <a:buNone/>
            </a:pPr>
            <a:r>
              <a:rPr lang="en-US" sz="1800" dirty="0">
                <a:latin typeface="Century Gothic" panose="020B0502020202020204" pitchFamily="34" charset="0"/>
              </a:rPr>
              <a:t>4</a:t>
            </a:r>
            <a:r>
              <a:rPr lang="ru-RU" sz="1800" dirty="0">
                <a:latin typeface="Century Gothic" panose="020B0502020202020204" pitchFamily="34" charset="0"/>
              </a:rPr>
              <a:t>. Подключить татарский словарь к боту.</a:t>
            </a:r>
          </a:p>
          <a:p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 t="25329" b="17857"/>
          <a:stretch/>
        </p:blipFill>
        <p:spPr>
          <a:xfrm>
            <a:off x="8647043" y="1160394"/>
            <a:ext cx="3407871" cy="4302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145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30FB7E-EF1A-8C6D-EDD3-132B5BBBF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800" dirty="0">
                <a:latin typeface="Century Gothic" panose="020B0502020202020204" pitchFamily="34" charset="0"/>
              </a:rPr>
              <a:t>Функционал бота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65855C8-B920-BC78-FFAA-4CA568A5D5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10039082" cy="4050406"/>
          </a:xfrm>
        </p:spPr>
        <p:txBody>
          <a:bodyPr/>
          <a:lstStyle/>
          <a:p>
            <a:r>
              <a:rPr lang="ru-RU" dirty="0">
                <a:latin typeface="Century Gothic" panose="020B0502020202020204" pitchFamily="34" charset="0"/>
              </a:rPr>
              <a:t>Рассылка уведомлений о занятиях(информация хранится в базе данных)</a:t>
            </a:r>
          </a:p>
          <a:p>
            <a:r>
              <a:rPr lang="ru-RU" dirty="0">
                <a:latin typeface="Century Gothic" panose="020B0502020202020204" pitchFamily="34" charset="0"/>
              </a:rPr>
              <a:t>Предоставление справочной информации</a:t>
            </a:r>
          </a:p>
          <a:p>
            <a:r>
              <a:rPr lang="ru-RU" dirty="0">
                <a:latin typeface="Century Gothic" panose="020B0502020202020204" pitchFamily="34" charset="0"/>
              </a:rPr>
              <a:t>Получение случайного слова из словаря(информация хранится в текстовом файле)</a:t>
            </a:r>
          </a:p>
          <a:p>
            <a:r>
              <a:rPr lang="ru-RU" dirty="0">
                <a:latin typeface="Century Gothic" panose="020B0502020202020204" pitchFamily="34" charset="0"/>
              </a:rPr>
              <a:t>Предоставление информации о погоде в Казани с помощью </a:t>
            </a:r>
            <a:r>
              <a:rPr lang="en-US" dirty="0">
                <a:latin typeface="Century Gothic" panose="020B0502020202020204" pitchFamily="34" charset="0"/>
              </a:rPr>
              <a:t>API AccuWeather</a:t>
            </a: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5216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ách cài đặt PIP trên Windows 11 để chạy và quản lý Python - Sao Hải Vươ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47" t="9881" r="27945" b="12068"/>
          <a:stretch/>
        </p:blipFill>
        <p:spPr bwMode="auto">
          <a:xfrm>
            <a:off x="2331199" y="4325940"/>
            <a:ext cx="2413692" cy="2365327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24560" y="228601"/>
            <a:ext cx="9601200" cy="1485900"/>
          </a:xfrm>
        </p:spPr>
        <p:txBody>
          <a:bodyPr>
            <a:normAutofit/>
          </a:bodyPr>
          <a:lstStyle/>
          <a:p>
            <a:r>
              <a:rPr lang="ru-RU" sz="4800" dirty="0">
                <a:latin typeface="Century Gothic" panose="020B0502020202020204" pitchFamily="34" charset="0"/>
              </a:rPr>
              <a:t>Результат</a:t>
            </a:r>
          </a:p>
        </p:txBody>
      </p:sp>
      <p:sp>
        <p:nvSpPr>
          <p:cNvPr id="12" name="Овал 11"/>
          <p:cNvSpPr/>
          <p:nvPr/>
        </p:nvSpPr>
        <p:spPr>
          <a:xfrm>
            <a:off x="8483083" y="564167"/>
            <a:ext cx="2222339" cy="730274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entury Gothic" panose="020B0502020202020204" pitchFamily="34" charset="0"/>
              </a:rPr>
              <a:t>START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7997214" y="3106737"/>
            <a:ext cx="3194074" cy="81022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Century Gothic" panose="020B0502020202020204" pitchFamily="34" charset="0"/>
              </a:rPr>
              <a:t>Выберите группу(по времени)</a:t>
            </a:r>
          </a:p>
        </p:txBody>
      </p:sp>
      <p:sp>
        <p:nvSpPr>
          <p:cNvPr id="16" name="Скругленный прямоугольник 15"/>
          <p:cNvSpPr/>
          <p:nvPr/>
        </p:nvSpPr>
        <p:spPr>
          <a:xfrm>
            <a:off x="7607524" y="1880093"/>
            <a:ext cx="3978734" cy="775987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Century Gothic" panose="020B0502020202020204" pitchFamily="34" charset="0"/>
              </a:rPr>
              <a:t>Выберите группу преподавателя</a:t>
            </a:r>
          </a:p>
        </p:txBody>
      </p:sp>
      <p:cxnSp>
        <p:nvCxnSpPr>
          <p:cNvPr id="20" name="Прямая со стрелкой 19"/>
          <p:cNvCxnSpPr>
            <a:stCxn id="12" idx="4"/>
            <a:endCxn id="16" idx="0"/>
          </p:cNvCxnSpPr>
          <p:nvPr/>
        </p:nvCxnSpPr>
        <p:spPr>
          <a:xfrm>
            <a:off x="9594253" y="1294441"/>
            <a:ext cx="2638" cy="585652"/>
          </a:xfrm>
          <a:prstGeom prst="straightConnector1">
            <a:avLst/>
          </a:prstGeom>
          <a:ln w="25400">
            <a:headEnd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/>
          <p:cNvCxnSpPr>
            <a:stCxn id="16" idx="2"/>
            <a:endCxn id="13" idx="0"/>
          </p:cNvCxnSpPr>
          <p:nvPr/>
        </p:nvCxnSpPr>
        <p:spPr>
          <a:xfrm flipH="1">
            <a:off x="9594251" y="2656080"/>
            <a:ext cx="2640" cy="450657"/>
          </a:xfrm>
          <a:prstGeom prst="straightConnector1">
            <a:avLst/>
          </a:prstGeom>
          <a:ln w="25400"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/>
          <p:cNvCxnSpPr>
            <a:cxnSpLocks/>
            <a:stCxn id="13" idx="2"/>
            <a:endCxn id="5" idx="0"/>
          </p:cNvCxnSpPr>
          <p:nvPr/>
        </p:nvCxnSpPr>
        <p:spPr>
          <a:xfrm>
            <a:off x="9594251" y="3916965"/>
            <a:ext cx="1" cy="730274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8CB77E9-9C61-9C8B-3B9F-EB84A0DCC2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98" y="1340614"/>
            <a:ext cx="6843975" cy="238289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085080" y="1001960"/>
            <a:ext cx="1280160" cy="40011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Код</a:t>
            </a:r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979AA8DF-2F9B-8525-B7EB-E6F6C5E7FBA8}"/>
              </a:ext>
            </a:extLst>
          </p:cNvPr>
          <p:cNvSpPr/>
          <p:nvPr/>
        </p:nvSpPr>
        <p:spPr>
          <a:xfrm>
            <a:off x="8483082" y="6073260"/>
            <a:ext cx="2222339" cy="730274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Century Gothic" panose="020B0502020202020204" pitchFamily="34" charset="0"/>
              </a:rPr>
              <a:t>Назад</a:t>
            </a:r>
          </a:p>
        </p:txBody>
      </p:sp>
      <p:sp>
        <p:nvSpPr>
          <p:cNvPr id="5" name="Параллелограмм 4">
            <a:extLst>
              <a:ext uri="{FF2B5EF4-FFF2-40B4-BE49-F238E27FC236}">
                <a16:creationId xmlns:a16="http://schemas.microsoft.com/office/drawing/2014/main" id="{03921E80-D938-3AD3-E85D-557F1F8090AA}"/>
              </a:ext>
            </a:extLst>
          </p:cNvPr>
          <p:cNvSpPr/>
          <p:nvPr/>
        </p:nvSpPr>
        <p:spPr>
          <a:xfrm>
            <a:off x="8389898" y="4647239"/>
            <a:ext cx="2408707" cy="730274"/>
          </a:xfrm>
          <a:prstGeom prst="parallelogra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Century Gothic" panose="020B0502020202020204" pitchFamily="34" charset="0"/>
              </a:rPr>
              <a:t>Напоминание</a:t>
            </a:r>
            <a:r>
              <a:rPr lang="ru-RU" dirty="0"/>
              <a:t> </a:t>
            </a:r>
            <a:r>
              <a:rPr lang="ru-RU" dirty="0">
                <a:latin typeface="Century Gothic" panose="020B0502020202020204" pitchFamily="34" charset="0"/>
              </a:rPr>
              <a:t>установлено</a:t>
            </a:r>
          </a:p>
        </p:txBody>
      </p: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5E349099-2C7A-6ACC-737F-6C6DC3E41202}"/>
              </a:ext>
            </a:extLst>
          </p:cNvPr>
          <p:cNvCxnSpPr>
            <a:cxnSpLocks/>
            <a:stCxn id="5" idx="4"/>
            <a:endCxn id="17" idx="0"/>
          </p:cNvCxnSpPr>
          <p:nvPr/>
        </p:nvCxnSpPr>
        <p:spPr>
          <a:xfrm>
            <a:off x="9594252" y="5377513"/>
            <a:ext cx="0" cy="695747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622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019476-DF01-5865-72D9-395E2C44A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4475" y="2686050"/>
            <a:ext cx="2569337" cy="1485900"/>
          </a:xfrm>
        </p:spPr>
        <p:txBody>
          <a:bodyPr>
            <a:normAutofit/>
          </a:bodyPr>
          <a:lstStyle/>
          <a:p>
            <a:r>
              <a:rPr lang="ru-RU" sz="4800" dirty="0">
                <a:latin typeface="Century Gothic" panose="020B0502020202020204" pitchFamily="34" charset="0"/>
              </a:rPr>
              <a:t>Хостинг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C6D66B-F326-015B-0F57-703CF9F0A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111" y="4786112"/>
            <a:ext cx="2955701" cy="1107583"/>
          </a:xfrm>
        </p:spPr>
        <p:txBody>
          <a:bodyPr>
            <a:normAutofit/>
          </a:bodyPr>
          <a:lstStyle/>
          <a:p>
            <a:r>
              <a:rPr lang="ru-RU" dirty="0">
                <a:latin typeface="Century Gothic" panose="020B0502020202020204" pitchFamily="34" charset="0"/>
              </a:rPr>
              <a:t>Наш бот выложен на хостинг «</a:t>
            </a:r>
            <a:r>
              <a:rPr lang="en-US" dirty="0">
                <a:latin typeface="Century Gothic" panose="020B0502020202020204" pitchFamily="34" charset="0"/>
              </a:rPr>
              <a:t>Deploy-F</a:t>
            </a:r>
            <a:r>
              <a:rPr lang="ru-RU" dirty="0">
                <a:latin typeface="Century Gothic" panose="020B0502020202020204" pitchFamily="34" charset="0"/>
              </a:rPr>
              <a:t>»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541F059-3C54-1496-5C47-1B03223CC3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569"/>
          <a:stretch/>
        </p:blipFill>
        <p:spPr>
          <a:xfrm>
            <a:off x="4480062" y="181914"/>
            <a:ext cx="7711938" cy="6342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180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PReplay_Final1650820998" descr="RPReplay_Final1650820998">
            <a:hlinkClick r:id="" action="ppaction://media"/>
            <a:extLst>
              <a:ext uri="{FF2B5EF4-FFF2-40B4-BE49-F238E27FC236}">
                <a16:creationId xmlns:a16="http://schemas.microsoft.com/office/drawing/2014/main" id="{50027D78-C389-1928-C06A-053CF8BE87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50924" y="0"/>
            <a:ext cx="31686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077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9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800" dirty="0">
                <a:latin typeface="Century Gothic" panose="020B0502020202020204" pitchFamily="34" charset="0"/>
              </a:rPr>
              <a:t>Возможности для развития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Конфиденциальность бота</a:t>
            </a:r>
          </a:p>
          <a:p>
            <a:r>
              <a:rPr lang="ru-RU" dirty="0"/>
              <a:t>Добавление записи на занятия</a:t>
            </a:r>
          </a:p>
          <a:p>
            <a:r>
              <a:rPr lang="ru-RU" dirty="0"/>
              <a:t>Техническая поддержка</a:t>
            </a:r>
          </a:p>
        </p:txBody>
      </p:sp>
    </p:spTree>
    <p:extLst>
      <p:ext uri="{BB962C8B-B14F-4D97-AF65-F5344CB8AC3E}">
        <p14:creationId xmlns:p14="http://schemas.microsoft.com/office/powerpoint/2010/main" val="2493364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55761" y="2686050"/>
            <a:ext cx="9601200" cy="1485900"/>
          </a:xfrm>
        </p:spPr>
        <p:txBody>
          <a:bodyPr>
            <a:normAutofit/>
          </a:bodyPr>
          <a:lstStyle/>
          <a:p>
            <a:r>
              <a:rPr lang="ru-RU" sz="5400" dirty="0">
                <a:latin typeface="Century Gothic" panose="020B0502020202020204" pitchFamily="34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95105282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Уголки</Template>
  <TotalTime>1596</TotalTime>
  <Words>187</Words>
  <Application>Microsoft Macintosh PowerPoint</Application>
  <PresentationFormat>Широкоэкранный</PresentationFormat>
  <Paragraphs>29</Paragraphs>
  <Slides>9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Calibri</vt:lpstr>
      <vt:lpstr>Century Gothic</vt:lpstr>
      <vt:lpstr>Franklin Gothic Book</vt:lpstr>
      <vt:lpstr>Crop</vt:lpstr>
      <vt:lpstr>ПРОЕКТ Telegram-бот</vt:lpstr>
      <vt:lpstr>Описание проекта</vt:lpstr>
      <vt:lpstr>Задачи </vt:lpstr>
      <vt:lpstr>Функционал бота</vt:lpstr>
      <vt:lpstr>Результат</vt:lpstr>
      <vt:lpstr>Хостинг</vt:lpstr>
      <vt:lpstr>Презентация PowerPoint</vt:lpstr>
      <vt:lpstr>Возможности для развития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Актуальность</dc:title>
  <dc:creator>MI</dc:creator>
  <cp:lastModifiedBy>Microsoft Office User</cp:lastModifiedBy>
  <cp:revision>33</cp:revision>
  <dcterms:created xsi:type="dcterms:W3CDTF">2021-12-19T06:32:10Z</dcterms:created>
  <dcterms:modified xsi:type="dcterms:W3CDTF">2022-04-24T17:29:54Z</dcterms:modified>
</cp:coreProperties>
</file>